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784" y="-7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54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17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7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31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7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6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8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0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4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9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8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8900" y="1872721"/>
            <a:ext cx="642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chemeClr val="bg1"/>
                </a:solidFill>
              </a:rPr>
              <a:t>Insert verse here.</a:t>
            </a:r>
            <a:endParaRPr lang="en-US" sz="2800" i="1" baseline="300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0826" y="572492"/>
            <a:ext cx="6489288" cy="8943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8900" y="4001191"/>
            <a:ext cx="642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b="1" baseline="30000" dirty="0" smtClean="0">
                <a:solidFill>
                  <a:schemeClr val="bg1"/>
                </a:solidFill>
              </a:rPr>
              <a:t>1 John 3:2</a:t>
            </a:r>
            <a:endParaRPr lang="en-US" sz="3200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17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4038" y="2447306"/>
            <a:ext cx="64910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Believing in Jesus isolates me from the rest of the world.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368" y="665203"/>
            <a:ext cx="8485992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9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98602" y="2243944"/>
            <a:ext cx="61467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Believing in Jesus invites me into an amazing and diverse community of God’s people.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490" y="597753"/>
            <a:ext cx="7716429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60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7700" y="391889"/>
            <a:ext cx="792480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solidFill>
                  <a:schemeClr val="bg1"/>
                </a:solidFill>
              </a:rPr>
              <a:t>TEMPLATE</a:t>
            </a:r>
          </a:p>
          <a:p>
            <a:pPr algn="ctr"/>
            <a:endParaRPr lang="en-US" sz="45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•</a:t>
            </a:r>
          </a:p>
          <a:p>
            <a:pPr algn="ctr"/>
            <a:endParaRPr lang="en-US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27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40</Words>
  <Application>Microsoft Macintosh PowerPoint</Application>
  <PresentationFormat>On-screen Show (16:9)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Awana Employee</cp:lastModifiedBy>
  <cp:revision>11</cp:revision>
  <dcterms:created xsi:type="dcterms:W3CDTF">2018-04-23T17:56:52Z</dcterms:created>
  <dcterms:modified xsi:type="dcterms:W3CDTF">2018-04-26T15:13:44Z</dcterms:modified>
</cp:coreProperties>
</file>